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2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4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20A1D1-7286-40E6-9D60-2E7B9B52607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DC1470-51DE-46EC-BDDF-AD8B38D9074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1375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НЕДЕЛЯ ЗДОРОВЬЯ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ОТЧЕТ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 проделанной работе с детьми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средней группы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«ВИШЕНКА»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Воспитатель:СМИРНОВА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Л.С.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5047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2016г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\ЛЮБА\фото вов\DSC04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76465" cy="612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7646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USER\ЛЮБА\фото вов\DSC04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3917" y="188640"/>
            <a:ext cx="4550571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\ЛЮБА\сентябрь 2016-2017\DSC06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6"/>
            <a:ext cx="4680519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USER\ЛЮБА\сентябрь 2016-2017\DSC06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5"/>
            <a:ext cx="3995936" cy="3096343"/>
          </a:xfrm>
          <a:prstGeom prst="rect">
            <a:avLst/>
          </a:prstGeom>
          <a:noFill/>
        </p:spPr>
      </p:pic>
      <p:pic>
        <p:nvPicPr>
          <p:cNvPr id="3076" name="Picture 4" descr="D:\USER\ЛЮБА\сентябрь 2016-2017\DSC06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960440" cy="2925169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Четверг –день витаминов</a:t>
            </a:r>
            <a:endParaRPr lang="ru-RU" b="1" dirty="0"/>
          </a:p>
        </p:txBody>
      </p:sp>
      <p:pic>
        <p:nvPicPr>
          <p:cNvPr id="4098" name="Picture 2" descr="D:\USER\ЛЮБА\фото дети\DSC04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052737"/>
            <a:ext cx="446449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USER\ЛЮБА\фото дети\DSC04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04794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32656"/>
            <a:ext cx="475252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USER\ЛЮБА\фото дети\DSC04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410445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453650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636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4248472" cy="62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32048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USER\ЛЮБА\фото вов\DSC04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392488" cy="3168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Любите зарядку, физкультуру и спорт.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Вам со здоровьем всем повезет.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1584176"/>
          </a:xfrm>
        </p:spPr>
        <p:txBody>
          <a:bodyPr>
            <a:normAutofit fontScale="625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                                                              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6336704" cy="44644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Понедельник -день Чистюль</a:t>
            </a:r>
            <a:endParaRPr lang="ru-RU" sz="3600" b="1" dirty="0"/>
          </a:p>
        </p:txBody>
      </p:sp>
      <p:pic>
        <p:nvPicPr>
          <p:cNvPr id="1026" name="Picture 2" descr="D:\USER\ЛЮБА\DSC04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487333" cy="336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D:\USER\ЛЮБА\сентябрь 2016-2017\DSC06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89648"/>
            <a:ext cx="4752528" cy="34837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20872" y="12574016"/>
            <a:ext cx="2881961" cy="218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D:\USER\ЛЮБА\фото вов\DSC045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268760"/>
            <a:ext cx="461615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Вторник-день Здоровья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14158192"/>
            <a:ext cx="4142784" cy="31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340768"/>
            <a:ext cx="481689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3" name="Picture 5" descr="D:\USER\ЛЮБА\сентябрь 2016-2017\DSC064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4752527" cy="51125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68052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548680"/>
            <a:ext cx="486003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654484" cy="606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USER\ЛЮБА\сентябрь 2016-2017\DSC06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4664"/>
            <a:ext cx="493204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5"/>
            <a:ext cx="410445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45583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\ЛЮБА\сентябрь 2016-2017\DSC06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04664"/>
            <a:ext cx="4176464" cy="612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USER\ЛЮБА\сентябрь 2016-2017\DSC06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8344"/>
            <a:ext cx="4287466" cy="621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Среда-день Физкультуры, </a:t>
            </a:r>
            <a:r>
              <a:rPr lang="ru-RU" b="1" dirty="0" err="1" smtClean="0"/>
              <a:t>п</a:t>
            </a:r>
            <a:r>
              <a:rPr lang="ru-RU" b="1" dirty="0" smtClean="0"/>
              <a:t>/</a:t>
            </a:r>
            <a:r>
              <a:rPr lang="ru-RU" b="1" dirty="0" err="1" smtClean="0"/>
              <a:t>игр,спорта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484784"/>
            <a:ext cx="525658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USER\ЛЮБА\сентябрь 2016-2017\DSC06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905034" cy="4896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501008" cy="6048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USER\ЛЮБА\сентябрь 2016-2017\DSC06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0588"/>
            <a:ext cx="4248472" cy="617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5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00"/>
      </a:accent3>
      <a:accent4>
        <a:srgbClr val="FFFF00"/>
      </a:accent4>
      <a:accent5>
        <a:srgbClr val="7CCA62"/>
      </a:accent5>
      <a:accent6>
        <a:srgbClr val="A5C249"/>
      </a:accent6>
      <a:hlink>
        <a:srgbClr val="FFFF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</TotalTime>
  <Words>27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НЕДЕЛЯ ЗДОРОВЬЯ ОТЧЕТ  о проделанной работе с детьми   средней группы  «ВИШЕНКА» Воспитатель:СМИРНОВА Л.С.</vt:lpstr>
      <vt:lpstr>Понедельник -день Чистюль</vt:lpstr>
      <vt:lpstr>Вторник-день Здоровья</vt:lpstr>
      <vt:lpstr>Слайд 4</vt:lpstr>
      <vt:lpstr>Слайд 5</vt:lpstr>
      <vt:lpstr>Слайд 6</vt:lpstr>
      <vt:lpstr>Слайд 7</vt:lpstr>
      <vt:lpstr>Среда-день Физкультуры, п/игр,спорта.</vt:lpstr>
      <vt:lpstr>Слайд 9</vt:lpstr>
      <vt:lpstr>Слайд 10</vt:lpstr>
      <vt:lpstr>Слайд 11</vt:lpstr>
      <vt:lpstr>Четверг –день витаминов</vt:lpstr>
      <vt:lpstr>Слайд 13</vt:lpstr>
      <vt:lpstr>Слайд 14</vt:lpstr>
      <vt:lpstr>Слайд 15</vt:lpstr>
      <vt:lpstr>Любите зарядку, физкультуру и спорт. Вам со здоровьем всем повезет.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ЗДОРОВЬЯ ОТЧЕТ  о проделанной работе с детьми   средней группы  «ВИШЕНКА» Воспитатель:СМИРНОВА Л.С.</dc:title>
  <dc:creator>Luba</dc:creator>
  <cp:lastModifiedBy>Luba</cp:lastModifiedBy>
  <cp:revision>25</cp:revision>
  <dcterms:created xsi:type="dcterms:W3CDTF">2016-11-06T05:14:33Z</dcterms:created>
  <dcterms:modified xsi:type="dcterms:W3CDTF">2016-11-29T05:40:05Z</dcterms:modified>
</cp:coreProperties>
</file>